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  <p:sldMasterId id="2147483668" r:id="rId6"/>
  </p:sldMasterIdLst>
  <p:sldIdLst>
    <p:sldId id="256" r:id="rId7"/>
    <p:sldId id="257" r:id="rId8"/>
    <p:sldId id="258" r:id="rId9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87BD4B-2302-4F1E-B6E2-866E761F1408}" v="3" dt="2026-02-26T17:14:51.8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>
      <p:cViewPr varScale="1">
        <p:scale>
          <a:sx n="78" d="100"/>
          <a:sy n="78" d="100"/>
        </p:scale>
        <p:origin x="112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fner, Karin" userId="3887c01a-edd1-4656-9f7b-aa5050fa6eb7" providerId="ADAL" clId="{F7B013B5-4E67-46C0-BB2D-FFFCAB4399AC}"/>
    <pc:docChg chg="modSld">
      <pc:chgData name="Hafner, Karin" userId="3887c01a-edd1-4656-9f7b-aa5050fa6eb7" providerId="ADAL" clId="{F7B013B5-4E67-46C0-BB2D-FFFCAB4399AC}" dt="2026-02-26T17:16:33.774" v="320" actId="1076"/>
      <pc:docMkLst>
        <pc:docMk/>
      </pc:docMkLst>
      <pc:sldChg chg="addSp modSp mod">
        <pc:chgData name="Hafner, Karin" userId="3887c01a-edd1-4656-9f7b-aa5050fa6eb7" providerId="ADAL" clId="{F7B013B5-4E67-46C0-BB2D-FFFCAB4399AC}" dt="2026-02-26T17:11:39.137" v="230" actId="1076"/>
        <pc:sldMkLst>
          <pc:docMk/>
          <pc:sldMk cId="0" sldId="256"/>
        </pc:sldMkLst>
        <pc:spChg chg="add mod">
          <ac:chgData name="Hafner, Karin" userId="3887c01a-edd1-4656-9f7b-aa5050fa6eb7" providerId="ADAL" clId="{F7B013B5-4E67-46C0-BB2D-FFFCAB4399AC}" dt="2026-02-26T17:11:39.137" v="230" actId="1076"/>
          <ac:spMkLst>
            <pc:docMk/>
            <pc:sldMk cId="0" sldId="256"/>
            <ac:spMk id="5" creationId="{18EA5B84-D007-9DD4-005D-6D7AEEDA8B37}"/>
          </ac:spMkLst>
        </pc:spChg>
      </pc:sldChg>
      <pc:sldChg chg="addSp modSp mod">
        <pc:chgData name="Hafner, Karin" userId="3887c01a-edd1-4656-9f7b-aa5050fa6eb7" providerId="ADAL" clId="{F7B013B5-4E67-46C0-BB2D-FFFCAB4399AC}" dt="2026-02-26T17:14:44.095" v="276" actId="1076"/>
        <pc:sldMkLst>
          <pc:docMk/>
          <pc:sldMk cId="0" sldId="257"/>
        </pc:sldMkLst>
        <pc:spChg chg="add mod">
          <ac:chgData name="Hafner, Karin" userId="3887c01a-edd1-4656-9f7b-aa5050fa6eb7" providerId="ADAL" clId="{F7B013B5-4E67-46C0-BB2D-FFFCAB4399AC}" dt="2026-02-26T17:14:44.095" v="276" actId="1076"/>
          <ac:spMkLst>
            <pc:docMk/>
            <pc:sldMk cId="0" sldId="257"/>
            <ac:spMk id="2" creationId="{A4DB13B3-8A6A-A8FF-C778-38E6E26B63DA}"/>
          </ac:spMkLst>
        </pc:spChg>
      </pc:sldChg>
      <pc:sldChg chg="addSp modSp mod">
        <pc:chgData name="Hafner, Karin" userId="3887c01a-edd1-4656-9f7b-aa5050fa6eb7" providerId="ADAL" clId="{F7B013B5-4E67-46C0-BB2D-FFFCAB4399AC}" dt="2026-02-26T17:16:33.774" v="320" actId="1076"/>
        <pc:sldMkLst>
          <pc:docMk/>
          <pc:sldMk cId="0" sldId="258"/>
        </pc:sldMkLst>
        <pc:spChg chg="add mod">
          <ac:chgData name="Hafner, Karin" userId="3887c01a-edd1-4656-9f7b-aa5050fa6eb7" providerId="ADAL" clId="{F7B013B5-4E67-46C0-BB2D-FFFCAB4399AC}" dt="2026-02-26T17:16:33.774" v="320" actId="1076"/>
          <ac:spMkLst>
            <pc:docMk/>
            <pc:sldMk cId="0" sldId="258"/>
            <ac:spMk id="2" creationId="{9B372038-4525-FCA6-58FC-2FBD61442A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79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9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character on a farm&#10;&#10;AI-generated content may be incorrect.">
            <a:extLst>
              <a:ext uri="{FF2B5EF4-FFF2-40B4-BE49-F238E27FC236}">
                <a16:creationId xmlns:a16="http://schemas.microsoft.com/office/drawing/2014/main" id="{BA2CAB17-9FD2-46EA-84F8-9FCAB4BE88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" y="0"/>
            <a:ext cx="15119518" cy="10693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2CAB17-9FD2-46EA-84F8-9FCAB4BE88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2" y="0"/>
            <a:ext cx="15119516" cy="1069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3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2CAB17-9FD2-46EA-84F8-9FCAB4BE88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2" y="0"/>
            <a:ext cx="15119516" cy="1069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9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4.png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21" Type="http://schemas.openxmlformats.org/officeDocument/2006/relationships/image" Target="../media/image11.png"/><Relationship Id="rId7" Type="http://schemas.openxmlformats.org/officeDocument/2006/relationships/image" Target="../media/image29.png"/><Relationship Id="rId12" Type="http://schemas.openxmlformats.org/officeDocument/2006/relationships/image" Target="../media/image15.png"/><Relationship Id="rId17" Type="http://schemas.openxmlformats.org/officeDocument/2006/relationships/image" Target="../media/image12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25.png"/><Relationship Id="rId5" Type="http://schemas.openxmlformats.org/officeDocument/2006/relationships/image" Target="../media/image13.png"/><Relationship Id="rId15" Type="http://schemas.openxmlformats.org/officeDocument/2006/relationships/image" Target="../media/image34.png"/><Relationship Id="rId23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26.png"/><Relationship Id="rId22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46.png"/><Relationship Id="rId3" Type="http://schemas.openxmlformats.org/officeDocument/2006/relationships/image" Target="../media/image39.png"/><Relationship Id="rId21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15.png"/><Relationship Id="rId17" Type="http://schemas.openxmlformats.org/officeDocument/2006/relationships/image" Target="../media/image45.png"/><Relationship Id="rId2" Type="http://schemas.openxmlformats.org/officeDocument/2006/relationships/image" Target="../media/image38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image" Target="../media/image28.png"/><Relationship Id="rId15" Type="http://schemas.openxmlformats.org/officeDocument/2006/relationships/image" Target="../media/image43.png"/><Relationship Id="rId10" Type="http://schemas.openxmlformats.org/officeDocument/2006/relationships/image" Target="../media/image29.png"/><Relationship Id="rId19" Type="http://schemas.openxmlformats.org/officeDocument/2006/relationships/image" Target="../media/image47.png"/><Relationship Id="rId4" Type="http://schemas.openxmlformats.org/officeDocument/2006/relationships/image" Target="../media/image13.png"/><Relationship Id="rId9" Type="http://schemas.openxmlformats.org/officeDocument/2006/relationships/image" Target="../media/image30.png"/><Relationship Id="rId14" Type="http://schemas.openxmlformats.org/officeDocument/2006/relationships/image" Target="../media/image12.png"/><Relationship Id="rId2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671093" y="2628277"/>
          <a:ext cx="13795375" cy="48183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66545">
                <a:tc>
                  <a:txBody>
                    <a:bodyPr/>
                    <a:lstStyle/>
                    <a:p>
                      <a:pPr marL="200025" marR="18986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Smoky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BBQ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Protein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Bites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Couscous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BBQ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coated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protein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pieces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couscous.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11112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Scrumptious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Mac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topped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Focaccia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12090" marR="19812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Bouncy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Enchillada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Pepper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mixed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enchillada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gravy.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41935" marR="22860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Homemade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Margherita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Cajun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 Wedges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356235" marR="342265" indent="24574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Nuggets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68960" marR="478790" indent="-76200">
                        <a:lnSpc>
                          <a:spcPts val="14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dippers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2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9545">
                <a:tc>
                  <a:txBody>
                    <a:bodyPr/>
                    <a:lstStyle/>
                    <a:p>
                      <a:pPr marL="500380" marR="486409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Earth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carbon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rice.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652780" marR="318770" indent="-3206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Tikka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Masala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03835" marR="178435" indent="-1968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sz="1700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42570" marR="22860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Homemade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Meat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Feast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Cajun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 Wedges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552450" indent="17780" algn="just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Salmon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476250" marR="462280" indent="29400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Courgette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202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ts val="2020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Cabbage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428625" marR="414020" indent="49784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896619" marR="426720" indent="-45656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Mexican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40410" marR="725805" indent="29400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650240" marR="635635" indent="210185">
                        <a:lnSpc>
                          <a:spcPts val="2000"/>
                        </a:lnSpc>
                        <a:spcBef>
                          <a:spcPts val="5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Strawberry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Frozen</a:t>
                      </a:r>
                      <a:r>
                        <a:rPr sz="1700" spc="-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Yoghurt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58825" marR="742950" indent="257810">
                        <a:lnSpc>
                          <a:spcPts val="2000"/>
                        </a:lnSpc>
                        <a:spcBef>
                          <a:spcPts val="5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Orange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Drizzle</a:t>
                      </a:r>
                      <a:r>
                        <a:rPr sz="17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Cake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75970" marR="76200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Orange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Jelly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Mandarins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868044" marR="857885" indent="4572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Shortbread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902335" marR="654685" indent="-23431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Apple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Crumble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Custard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7032" y="3634048"/>
            <a:ext cx="233033" cy="23445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5930" y="3622040"/>
            <a:ext cx="224604" cy="24527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95929" y="3735303"/>
            <a:ext cx="233199" cy="23481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14589" y="3888048"/>
            <a:ext cx="233033" cy="23445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03489" y="3876040"/>
            <a:ext cx="224604" cy="24527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13487" y="3481303"/>
            <a:ext cx="233199" cy="23481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72356" y="3572649"/>
            <a:ext cx="233033" cy="23445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55462" y="4997830"/>
            <a:ext cx="233033" cy="234453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44361" y="4985809"/>
            <a:ext cx="224604" cy="24528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224665" y="5004826"/>
            <a:ext cx="227482" cy="22746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59032" y="4802525"/>
            <a:ext cx="226567" cy="22656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41377" y="4782609"/>
            <a:ext cx="224604" cy="24528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58020" y="4802525"/>
            <a:ext cx="226568" cy="226568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6800" y="5056525"/>
            <a:ext cx="226568" cy="22656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41486" y="6222589"/>
            <a:ext cx="224604" cy="24528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00263" y="6222589"/>
            <a:ext cx="224604" cy="24528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59043" y="6222589"/>
            <a:ext cx="224604" cy="24528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47814" y="6222589"/>
            <a:ext cx="224604" cy="24528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976599" y="6222589"/>
            <a:ext cx="224605" cy="24528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14589" y="7141193"/>
            <a:ext cx="233033" cy="234453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603489" y="7129170"/>
            <a:ext cx="224604" cy="24528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13578" y="7141193"/>
            <a:ext cx="233033" cy="234453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976598" y="7129170"/>
            <a:ext cx="224604" cy="245287"/>
          </a:xfrm>
          <a:prstGeom prst="rect">
            <a:avLst/>
          </a:prstGeom>
        </p:spPr>
      </p:pic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EA5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pic>
        <p:nvPicPr>
          <p:cNvPr id="2" name="object 23">
            <a:extLst>
              <a:ext uri="{FF2B5EF4-FFF2-40B4-BE49-F238E27FC236}">
                <a16:creationId xmlns:a16="http://schemas.microsoft.com/office/drawing/2014/main" id="{02BD3843-D382-AD2F-22B8-35E1D783DF5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54099" y="3970113"/>
            <a:ext cx="233033" cy="234453"/>
          </a:xfrm>
          <a:prstGeom prst="rect">
            <a:avLst/>
          </a:prstGeom>
        </p:spPr>
      </p:pic>
      <p:pic>
        <p:nvPicPr>
          <p:cNvPr id="3" name="object 25">
            <a:extLst>
              <a:ext uri="{FF2B5EF4-FFF2-40B4-BE49-F238E27FC236}">
                <a16:creationId xmlns:a16="http://schemas.microsoft.com/office/drawing/2014/main" id="{E5040D99-BA27-9587-AD59-13CE61C38C3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54099" y="4356100"/>
            <a:ext cx="233199" cy="234810"/>
          </a:xfrm>
          <a:prstGeom prst="rect">
            <a:avLst/>
          </a:prstGeom>
        </p:spPr>
      </p:pic>
      <p:pic>
        <p:nvPicPr>
          <p:cNvPr id="4" name="object 27">
            <a:extLst>
              <a:ext uri="{FF2B5EF4-FFF2-40B4-BE49-F238E27FC236}">
                <a16:creationId xmlns:a16="http://schemas.microsoft.com/office/drawing/2014/main" id="{5E16F37C-73F4-3776-7C83-B7A44C4CA1E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462528" y="4719367"/>
            <a:ext cx="224604" cy="245275"/>
          </a:xfrm>
          <a:prstGeom prst="rect">
            <a:avLst/>
          </a:prstGeom>
        </p:spPr>
      </p:pic>
      <p:pic>
        <p:nvPicPr>
          <p:cNvPr id="6" name="object 47">
            <a:extLst>
              <a:ext uri="{FF2B5EF4-FFF2-40B4-BE49-F238E27FC236}">
                <a16:creationId xmlns:a16="http://schemas.microsoft.com/office/drawing/2014/main" id="{177F671C-7031-CD68-FA95-C0A5146F98AD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450837" y="5189905"/>
            <a:ext cx="233226" cy="226394"/>
          </a:xfrm>
          <a:prstGeom prst="rect">
            <a:avLst/>
          </a:prstGeom>
        </p:spPr>
      </p:pic>
      <p:pic>
        <p:nvPicPr>
          <p:cNvPr id="8" name="object 32">
            <a:extLst>
              <a:ext uri="{FF2B5EF4-FFF2-40B4-BE49-F238E27FC236}">
                <a16:creationId xmlns:a16="http://schemas.microsoft.com/office/drawing/2014/main" id="{42A3F94A-8704-58A2-02E4-C87D76A30B9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25475" y="5576249"/>
            <a:ext cx="227482" cy="227469"/>
          </a:xfrm>
          <a:prstGeom prst="rect">
            <a:avLst/>
          </a:prstGeom>
        </p:spPr>
      </p:pic>
      <p:pic>
        <p:nvPicPr>
          <p:cNvPr id="9" name="object 36">
            <a:extLst>
              <a:ext uri="{FF2B5EF4-FFF2-40B4-BE49-F238E27FC236}">
                <a16:creationId xmlns:a16="http://schemas.microsoft.com/office/drawing/2014/main" id="{75CAC91A-752B-6CA3-4F0C-F94B89FFF4E4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430820" y="5963837"/>
            <a:ext cx="226568" cy="226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EA5B84-D007-9DD4-005D-6D7AEEDA8B37}"/>
              </a:ext>
            </a:extLst>
          </p:cNvPr>
          <p:cNvSpPr txBox="1"/>
          <p:nvPr/>
        </p:nvSpPr>
        <p:spPr>
          <a:xfrm>
            <a:off x="9611408" y="351780"/>
            <a:ext cx="3504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Weeks commencing:</a:t>
            </a:r>
          </a:p>
          <a:p>
            <a:r>
              <a:rPr lang="en-GB" sz="1600" b="1" dirty="0"/>
              <a:t>13</a:t>
            </a:r>
            <a:r>
              <a:rPr lang="en-GB" sz="1600" b="1" baseline="30000" dirty="0"/>
              <a:t>th</a:t>
            </a:r>
            <a:r>
              <a:rPr lang="en-GB" sz="1600" b="1" dirty="0"/>
              <a:t> April		4</a:t>
            </a:r>
            <a:r>
              <a:rPr lang="en-GB" sz="1600" b="1" baseline="30000" dirty="0"/>
              <a:t>th</a:t>
            </a:r>
            <a:r>
              <a:rPr lang="en-GB" sz="1600" b="1" dirty="0"/>
              <a:t> May</a:t>
            </a:r>
          </a:p>
          <a:p>
            <a:r>
              <a:rPr lang="en-GB" sz="1600" b="1" dirty="0"/>
              <a:t>15</a:t>
            </a:r>
            <a:r>
              <a:rPr lang="en-GB" sz="1600" b="1" baseline="30000" dirty="0"/>
              <a:t>th</a:t>
            </a:r>
            <a:r>
              <a:rPr lang="en-GB" sz="1600" b="1" dirty="0"/>
              <a:t> June		6</a:t>
            </a:r>
            <a:r>
              <a:rPr lang="en-GB" sz="1600" b="1" baseline="30000" dirty="0"/>
              <a:t>th</a:t>
            </a:r>
            <a:r>
              <a:rPr lang="en-GB" sz="1600" b="1" dirty="0"/>
              <a:t> July</a:t>
            </a:r>
          </a:p>
          <a:p>
            <a:r>
              <a:rPr lang="en-GB" sz="1600" b="1" dirty="0"/>
              <a:t>7</a:t>
            </a:r>
            <a:r>
              <a:rPr lang="en-GB" sz="1600" b="1" baseline="30000" dirty="0"/>
              <a:t>th</a:t>
            </a:r>
            <a:r>
              <a:rPr lang="en-GB" sz="1600" b="1" dirty="0"/>
              <a:t> September	28</a:t>
            </a:r>
            <a:r>
              <a:rPr lang="en-GB" sz="1600" b="1" baseline="30000" dirty="0"/>
              <a:t>th</a:t>
            </a:r>
            <a:r>
              <a:rPr lang="en-GB" sz="1600" b="1" dirty="0"/>
              <a:t> September</a:t>
            </a:r>
          </a:p>
          <a:p>
            <a:r>
              <a:rPr lang="en-GB" sz="1600" b="1" dirty="0"/>
              <a:t>19</a:t>
            </a:r>
            <a:r>
              <a:rPr lang="en-GB" sz="1600" b="1" baseline="30000" dirty="0"/>
              <a:t>th</a:t>
            </a:r>
            <a:r>
              <a:rPr lang="en-GB" sz="1600" b="1" dirty="0"/>
              <a:t> October	</a:t>
            </a:r>
            <a:endParaRPr lang="en-GB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991738"/>
              </p:ext>
            </p:extLst>
          </p:nvPr>
        </p:nvGraphicFramePr>
        <p:xfrm>
          <a:off x="671093" y="2628277"/>
          <a:ext cx="13795375" cy="48945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69745">
                <a:tc>
                  <a:txBody>
                    <a:bodyPr/>
                    <a:lstStyle/>
                    <a:p>
                      <a:pPr marL="644525" marR="63055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Tarka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Dhal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Coriander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Traditional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Indian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lentil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dish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coriander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rice.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338455" marR="324485" indent="47625" algn="just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Chef’s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Special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 Bolognese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Oregano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Focaccia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carboon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32715" marR="119380" algn="ctr">
                        <a:lnSpc>
                          <a:spcPct val="1111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packed</a:t>
                      </a:r>
                      <a:r>
                        <a:rPr sz="12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bolognese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r>
                        <a:rPr sz="12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oregano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focaccia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476250" marR="462280" indent="-63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Garden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Sausage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Mash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sausage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mashed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36575" marR="52260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Tangy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Chilli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Fajita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Low-carbon veggie chilli fajita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00380" marR="486409" algn="ctr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Plant-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Pitta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2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Cauliflower,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chickpea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pitta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545">
                <a:tc>
                  <a:txBody>
                    <a:bodyPr/>
                    <a:lstStyle/>
                    <a:p>
                      <a:pPr marL="648335" marR="63881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Chow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Mein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Egg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Noodles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Chinese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stir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fry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with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egg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noodles.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1653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Lamb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Bolognese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Oregano Focaccia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493395" marR="481965" indent="5715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Sausage with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Mash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734695" marR="462915" indent="-2584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Fajita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Mexican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77850" marR="552450" indent="-1206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842010" marR="828675" indent="1555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Coleslaw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452120" marR="438784" indent="31813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Cabbage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28700" marR="1014094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644525" marR="257810" indent="-3727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770255" marR="695960" indent="26352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170180" marR="156210" indent="539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Ice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Cream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Peach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Forest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Melba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40765" marR="462280" indent="-5632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Cinnamon</a:t>
                      </a:r>
                      <a:r>
                        <a:rPr sz="1700" spc="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Palmier </a:t>
                      </a:r>
                      <a:r>
                        <a:rPr lang="en-GB"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Swirl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848360" marR="834390" indent="20383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Lemon Shortbread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04569" marR="596900" indent="-3917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Vanilla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Peach Sponge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60705" marR="492759" indent="-54610">
                        <a:lnSpc>
                          <a:spcPts val="2000"/>
                        </a:lnSpc>
                        <a:spcBef>
                          <a:spcPts val="5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</a:t>
                      </a:r>
                      <a:r>
                        <a:rPr lang="en-GB"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Orange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Brownie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7032" y="3634048"/>
            <a:ext cx="233033" cy="23445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5930" y="3622040"/>
            <a:ext cx="224604" cy="24527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09923" y="4091248"/>
            <a:ext cx="233033" cy="234453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3140" y="4079240"/>
            <a:ext cx="224604" cy="24527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87761" y="4098245"/>
            <a:ext cx="227482" cy="22746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4708" y="3633703"/>
            <a:ext cx="233199" cy="23481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31798" y="3634048"/>
            <a:ext cx="233033" cy="23445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0697" y="3622040"/>
            <a:ext cx="224604" cy="24527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501001" y="3641045"/>
            <a:ext cx="227482" cy="227469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832146" y="3598049"/>
            <a:ext cx="233033" cy="23445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121044" y="3586040"/>
            <a:ext cx="224604" cy="24527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96939" y="5403885"/>
            <a:ext cx="233199" cy="23481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5930" y="5392209"/>
            <a:ext cx="224604" cy="24528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21134" y="5259725"/>
            <a:ext cx="226567" cy="226568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4703364" y="5239809"/>
            <a:ext cx="501015" cy="247015"/>
            <a:chOff x="4703364" y="5239809"/>
            <a:chExt cx="501015" cy="247015"/>
          </a:xfrm>
        </p:grpSpPr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03364" y="5259905"/>
              <a:ext cx="233226" cy="22639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79275" y="5239809"/>
              <a:ext cx="224604" cy="245287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58020" y="5005725"/>
            <a:ext cx="226568" cy="226568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076588" y="5005725"/>
            <a:ext cx="226568" cy="22656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358935" y="4985809"/>
            <a:ext cx="224604" cy="24528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41484" y="6298789"/>
            <a:ext cx="224604" cy="24528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700263" y="6298789"/>
            <a:ext cx="224604" cy="24528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59041" y="6298789"/>
            <a:ext cx="224604" cy="24528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217822" y="6298789"/>
            <a:ext cx="224604" cy="24528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976599" y="6298789"/>
            <a:ext cx="224605" cy="24528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41484" y="7171301"/>
            <a:ext cx="224604" cy="245287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696021" y="7217393"/>
            <a:ext cx="233033" cy="23445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454800" y="7217393"/>
            <a:ext cx="233033" cy="234453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217820" y="7205370"/>
            <a:ext cx="224604" cy="245287"/>
          </a:xfrm>
          <a:prstGeom prst="rect">
            <a:avLst/>
          </a:prstGeom>
        </p:spPr>
      </p:pic>
      <p:graphicFrame>
        <p:nvGraphicFramePr>
          <p:cNvPr id="61" name="object 61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F15A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2" name="object 6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DB13B3-8A6A-A8FF-C778-38E6E26B63DA}"/>
              </a:ext>
            </a:extLst>
          </p:cNvPr>
          <p:cNvSpPr txBox="1"/>
          <p:nvPr/>
        </p:nvSpPr>
        <p:spPr>
          <a:xfrm>
            <a:off x="9616292" y="360251"/>
            <a:ext cx="3504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Weeks commencing:</a:t>
            </a:r>
          </a:p>
          <a:p>
            <a:r>
              <a:rPr lang="en-GB" sz="1600" b="1" dirty="0"/>
              <a:t>20</a:t>
            </a:r>
            <a:r>
              <a:rPr lang="en-GB" sz="1600" b="1" baseline="30000" dirty="0"/>
              <a:t>th</a:t>
            </a:r>
            <a:r>
              <a:rPr lang="en-GB" sz="1600" b="1" dirty="0"/>
              <a:t> April		11</a:t>
            </a:r>
            <a:r>
              <a:rPr lang="en-GB" sz="1600" b="1" baseline="30000" dirty="0"/>
              <a:t>th</a:t>
            </a:r>
            <a:r>
              <a:rPr lang="en-GB" sz="1600" b="1" dirty="0"/>
              <a:t> May</a:t>
            </a:r>
          </a:p>
          <a:p>
            <a:r>
              <a:rPr lang="en-GB" sz="1600" b="1" dirty="0"/>
              <a:t>1</a:t>
            </a:r>
            <a:r>
              <a:rPr lang="en-GB" sz="1600" b="1" baseline="30000" dirty="0"/>
              <a:t>st</a:t>
            </a:r>
            <a:r>
              <a:rPr lang="en-GB" sz="1600" b="1" dirty="0"/>
              <a:t> June		22</a:t>
            </a:r>
            <a:r>
              <a:rPr lang="en-GB" sz="1600" b="1" baseline="30000" dirty="0"/>
              <a:t>nd</a:t>
            </a:r>
            <a:r>
              <a:rPr lang="en-GB" sz="1600" b="1" dirty="0"/>
              <a:t> June</a:t>
            </a:r>
          </a:p>
          <a:p>
            <a:r>
              <a:rPr lang="en-GB" sz="1600" b="1" dirty="0"/>
              <a:t>13</a:t>
            </a:r>
            <a:r>
              <a:rPr lang="en-GB" sz="1600" b="1" baseline="30000" dirty="0"/>
              <a:t>th</a:t>
            </a:r>
            <a:r>
              <a:rPr lang="en-GB" sz="1600" b="1" dirty="0"/>
              <a:t> July		14</a:t>
            </a:r>
            <a:r>
              <a:rPr lang="en-GB" sz="1600" b="1" baseline="30000" dirty="0"/>
              <a:t>th</a:t>
            </a:r>
            <a:r>
              <a:rPr lang="en-GB" sz="1600" b="1" dirty="0"/>
              <a:t> September</a:t>
            </a:r>
          </a:p>
          <a:p>
            <a:r>
              <a:rPr lang="en-GB" sz="1600" b="1" dirty="0"/>
              <a:t>5</a:t>
            </a:r>
            <a:r>
              <a:rPr lang="en-GB" sz="1600" b="1" baseline="30000" dirty="0"/>
              <a:t>th</a:t>
            </a:r>
            <a:r>
              <a:rPr lang="en-GB" sz="1600" b="1" dirty="0"/>
              <a:t> October	</a:t>
            </a:r>
            <a:endParaRPr lang="en-GB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671093" y="2628277"/>
          <a:ext cx="13795375" cy="40309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12545">
                <a:tc>
                  <a:txBody>
                    <a:bodyPr/>
                    <a:lstStyle/>
                    <a:p>
                      <a:pPr marL="686435" marR="67691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Planet-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Friendly Chinese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Low-carbon Chinese vegetable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Stir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Fry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Egg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Noodles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Stir</a:t>
                      </a:r>
                      <a:r>
                        <a:rPr sz="12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fried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</a:t>
                      </a:r>
                      <a:r>
                        <a:rPr sz="12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egg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noodles.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132080" indent="12573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Flaky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Garden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Plait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Butternut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vegetable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puff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pastry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260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plait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339725" marR="33020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Mighty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Meatball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Spaghetti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Rich 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90550" marR="264795" indent="-312420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Homemade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Margherita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552450" indent="32385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Singapore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Noodles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28905" marR="94615" indent="-234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334010" marR="54610" indent="-26606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Meatball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Spaghetti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77850" marR="552450" indent="-1206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644525" marR="258445" indent="-3727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96619" marR="858519" indent="-2476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2020"/>
                        </a:lnSpc>
                        <a:spcBef>
                          <a:spcPts val="3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2020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Cauliflower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42010" marR="828675" indent="298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Coleslaw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772795" marR="765175" indent="2774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7251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</a:t>
                      </a:r>
                      <a:r>
                        <a:rPr sz="1700" spc="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Ice</a:t>
                      </a:r>
                      <a:r>
                        <a:rPr sz="1700" spc="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Lolly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Pear</a:t>
                      </a:r>
                      <a:r>
                        <a:rPr sz="17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</a:t>
                      </a:r>
                      <a:r>
                        <a:rPr sz="1700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Sponge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166495" marR="846455" indent="-30607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Strawberry Jelly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05815" marR="540385" indent="-2520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Fresh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Salad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Yoghurt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064260" marR="876300" indent="-17462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Cinnamon Biscuit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462" y="3430848"/>
            <a:ext cx="233033" cy="23445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4361" y="3418840"/>
            <a:ext cx="224604" cy="24527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4664" y="3437845"/>
            <a:ext cx="227482" cy="22746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14149" y="3176503"/>
            <a:ext cx="233199" cy="23481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03140" y="3164840"/>
            <a:ext cx="224604" cy="24527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83443" y="3183845"/>
            <a:ext cx="227482" cy="22746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14497" y="3633703"/>
            <a:ext cx="233199" cy="23481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03489" y="3622040"/>
            <a:ext cx="224604" cy="24527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73368" y="3481648"/>
            <a:ext cx="233033" cy="234453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362266" y="3469640"/>
            <a:ext cx="224604" cy="24527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72265" y="3191304"/>
            <a:ext cx="233199" cy="23481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6941" y="4489485"/>
            <a:ext cx="233199" cy="23481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5930" y="4477809"/>
            <a:ext cx="224604" cy="24528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59032" y="4548525"/>
            <a:ext cx="226567" cy="22656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41377" y="4528609"/>
            <a:ext cx="224604" cy="24528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58020" y="4548525"/>
            <a:ext cx="226568" cy="22656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216800" y="4548525"/>
            <a:ext cx="226568" cy="22656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41486" y="5435189"/>
            <a:ext cx="224604" cy="24528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00263" y="5435189"/>
            <a:ext cx="224604" cy="24528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59043" y="5435189"/>
            <a:ext cx="224604" cy="24528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17822" y="5435189"/>
            <a:ext cx="224604" cy="24528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976598" y="5435189"/>
            <a:ext cx="224604" cy="24528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937242" y="6099793"/>
            <a:ext cx="233033" cy="234453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00263" y="6087770"/>
            <a:ext cx="224604" cy="24528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454800" y="6353793"/>
            <a:ext cx="233033" cy="23445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17820" y="6341770"/>
            <a:ext cx="224604" cy="245287"/>
          </a:xfrm>
          <a:prstGeom prst="rect">
            <a:avLst/>
          </a:prstGeom>
        </p:spPr>
      </p:pic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89B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4" name="object 4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372038-4525-FCA6-58FC-2FBD61442AFC}"/>
              </a:ext>
            </a:extLst>
          </p:cNvPr>
          <p:cNvSpPr txBox="1"/>
          <p:nvPr/>
        </p:nvSpPr>
        <p:spPr>
          <a:xfrm>
            <a:off x="9644693" y="344714"/>
            <a:ext cx="3504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Weeks commencing:</a:t>
            </a:r>
          </a:p>
          <a:p>
            <a:r>
              <a:rPr lang="en-GB" sz="1600" b="1" dirty="0"/>
              <a:t>27</a:t>
            </a:r>
            <a:r>
              <a:rPr lang="en-GB" sz="1600" b="1" baseline="30000" dirty="0"/>
              <a:t>th</a:t>
            </a:r>
            <a:r>
              <a:rPr lang="en-GB" sz="1600" b="1" dirty="0"/>
              <a:t> April		18</a:t>
            </a:r>
            <a:r>
              <a:rPr lang="en-GB" sz="1600" b="1" baseline="30000" dirty="0"/>
              <a:t>th</a:t>
            </a:r>
            <a:r>
              <a:rPr lang="en-GB" sz="1600" b="1" dirty="0"/>
              <a:t> May</a:t>
            </a:r>
          </a:p>
          <a:p>
            <a:r>
              <a:rPr lang="en-GB" sz="1600" b="1" dirty="0"/>
              <a:t>8</a:t>
            </a:r>
            <a:r>
              <a:rPr lang="en-GB" sz="1600" b="1" baseline="30000" dirty="0"/>
              <a:t>th</a:t>
            </a:r>
            <a:r>
              <a:rPr lang="en-GB" sz="1600" b="1" dirty="0"/>
              <a:t> June		29</a:t>
            </a:r>
            <a:r>
              <a:rPr lang="en-GB" sz="1600" b="1" baseline="30000" dirty="0"/>
              <a:t>th</a:t>
            </a:r>
            <a:r>
              <a:rPr lang="en-GB" sz="1600" b="1" dirty="0"/>
              <a:t> June</a:t>
            </a:r>
          </a:p>
          <a:p>
            <a:r>
              <a:rPr lang="en-GB" sz="1600" b="1" dirty="0"/>
              <a:t>31</a:t>
            </a:r>
            <a:r>
              <a:rPr lang="en-GB" sz="1600" b="1" baseline="30000" dirty="0"/>
              <a:t>st</a:t>
            </a:r>
            <a:r>
              <a:rPr lang="en-GB" sz="1600" b="1" dirty="0"/>
              <a:t> August	21</a:t>
            </a:r>
            <a:r>
              <a:rPr lang="en-GB" sz="1600" b="1" baseline="30000" dirty="0"/>
              <a:t>st</a:t>
            </a:r>
            <a:r>
              <a:rPr lang="en-GB" sz="1600" b="1" dirty="0"/>
              <a:t> September</a:t>
            </a:r>
          </a:p>
          <a:p>
            <a:r>
              <a:rPr lang="en-GB" sz="1600" b="1" dirty="0"/>
              <a:t>12</a:t>
            </a:r>
            <a:r>
              <a:rPr lang="en-GB" sz="1600" b="1" baseline="30000" dirty="0"/>
              <a:t>th</a:t>
            </a:r>
            <a:r>
              <a:rPr lang="en-GB" sz="1600" b="1" dirty="0"/>
              <a:t> October	</a:t>
            </a:r>
            <a:endParaRPr lang="en-GB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ek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eek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eek 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5921EBB5A7A14B832DA7240DCB29DA" ma:contentTypeVersion="3" ma:contentTypeDescription="Create a new document." ma:contentTypeScope="" ma:versionID="a115836b1a573d8a67d384ed52f0769f">
  <xsd:schema xmlns:xsd="http://www.w3.org/2001/XMLSchema" xmlns:xs="http://www.w3.org/2001/XMLSchema" xmlns:p="http://schemas.microsoft.com/office/2006/metadata/properties" xmlns:ns2="a3266731-19f4-493e-9ca7-6ec46be2e548" targetNamespace="http://schemas.microsoft.com/office/2006/metadata/properties" ma:root="true" ma:fieldsID="4221bbc0063b261eabbc56023c070a87" ns2:_="">
    <xsd:import namespace="a3266731-19f4-493e-9ca7-6ec46be2e5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66731-19f4-493e-9ca7-6ec46be2e5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DE6E1DA-9C42-4468-810B-DA0E846F57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A8DA05-BE5D-45C0-B4AB-7E7616F6C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266731-19f4-493e-9ca7-6ec46be2e5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36020D-8992-4F42-B9FA-B3A85573CF8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524</Words>
  <Application>Microsoft Office PowerPoint</Application>
  <PresentationFormat>Custom</PresentationFormat>
  <Paragraphs>115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Week 1</vt:lpstr>
      <vt:lpstr>Week 2</vt:lpstr>
      <vt:lpstr>Week 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Hafner, Karin</dc:creator>
  <cp:lastModifiedBy>Hafner, Karin</cp:lastModifiedBy>
  <cp:revision>5</cp:revision>
  <dcterms:created xsi:type="dcterms:W3CDTF">2026-02-03T13:25:42Z</dcterms:created>
  <dcterms:modified xsi:type="dcterms:W3CDTF">2026-02-26T17:16:42Z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2026-02-03T00:00:00Z</vt:filetime>
  </property>
  <property fmtid="{D5CDD505-2E9C-101B-9397-08002B2CF9AE}" pid="3" name="Creator">
    <vt:lpwstr>Adobe InDesign 21.1 (Macintosh)</vt:lpwstr>
  </property>
  <property fmtid="{D5CDD505-2E9C-101B-9397-08002B2CF9AE}" pid="4" name="LastSaved">
    <vt:filetime>2026-02-03T00:00:00Z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0x0101002B5921EBB5A7A14B832DA7240DCB29DA</vt:lpwstr>
  </property>
</Properties>
</file>